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7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6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3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7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9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8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3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9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4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9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0639-F829-413D-81FA-9DAA756D1A8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2B542-D97C-4EA3-98D5-BA660377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frf.org/organic-faq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fr.gov/cgi-bin/text-idx?c=ecfr&amp;SID=8043dfc777918d8fbda3a51ff6ddad97&amp;rgn=div6&amp;view=text&amp;node=7:3.1.1.9.32.3&amp;idno=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772400" cy="1828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Organic Agriculture Production 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0" y="5715000"/>
            <a:ext cx="256309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Mr. Bailey	</a:t>
            </a:r>
          </a:p>
          <a:p>
            <a:r>
              <a:rPr lang="en-US" dirty="0" smtClean="0"/>
              <a:t>Agri-science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7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Table Partner Work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Answer the following:</a:t>
            </a:r>
          </a:p>
          <a:p>
            <a:r>
              <a:rPr lang="en-US" sz="3600" dirty="0" smtClean="0"/>
              <a:t>What is organic produce?</a:t>
            </a:r>
          </a:p>
          <a:p>
            <a:r>
              <a:rPr lang="en-US" sz="3600" dirty="0" smtClean="0"/>
              <a:t>How is organic produce grown?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You have 2 minutes to complete this</a:t>
            </a:r>
            <a:endParaRPr lang="en-US" sz="36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http://ofrf.org/organic-faqs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040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Taste Test!!!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/>
          <a:lstStyle/>
          <a:p>
            <a:r>
              <a:rPr lang="en-US" sz="3600" dirty="0" smtClean="0"/>
              <a:t>There are two types of apples you will taste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Apple A &amp; B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  <a:p>
            <a:r>
              <a:rPr lang="en-US" sz="3600" dirty="0" smtClean="0"/>
              <a:t>After you taste both write down which apple you liked the best.</a:t>
            </a:r>
          </a:p>
          <a:p>
            <a:endParaRPr lang="en-US" sz="3600" dirty="0"/>
          </a:p>
          <a:p>
            <a:r>
              <a:rPr lang="en-US" sz="3600" dirty="0" smtClean="0"/>
              <a:t>Class Vote – Apple A or B 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1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000500"/>
            <a:ext cx="5353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0"/>
            <a:ext cx="9067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What is meant by the word “</a:t>
            </a:r>
            <a:r>
              <a:rPr lang="en-US" b="1" dirty="0" smtClean="0">
                <a:solidFill>
                  <a:srgbClr val="FF0000"/>
                </a:solidFill>
              </a:rPr>
              <a:t>organic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638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Food produced with the use of feed or fertilizer of plant or animal origin </a:t>
            </a:r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Without employment of chemically formulated fertilizers, growth stimulants, antibiotics, or pesticides</a:t>
            </a:r>
          </a:p>
          <a:p>
            <a:endParaRPr lang="en-US" sz="3600" dirty="0"/>
          </a:p>
          <a:p>
            <a:r>
              <a:rPr lang="en-US" sz="3600" b="1" dirty="0" smtClean="0"/>
              <a:t>Created in the early 1920’s developed a big boom in the early 2000’s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3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480" y="33528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295400"/>
            <a:ext cx="16002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762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Are there </a:t>
            </a:r>
            <a:r>
              <a:rPr lang="en-US" sz="4800" b="1" dirty="0" smtClean="0">
                <a:solidFill>
                  <a:srgbClr val="FF0000"/>
                </a:solidFill>
              </a:rPr>
              <a:t>different types</a:t>
            </a:r>
            <a:r>
              <a:rPr lang="en-US" sz="4800" dirty="0" smtClean="0"/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of</a:t>
            </a:r>
            <a:r>
              <a:rPr lang="en-US" sz="4800" dirty="0" smtClean="0"/>
              <a:t> “</a:t>
            </a:r>
            <a:r>
              <a:rPr lang="en-US" sz="4800" b="1" dirty="0" smtClean="0">
                <a:solidFill>
                  <a:srgbClr val="FF0000"/>
                </a:solidFill>
              </a:rPr>
              <a:t>organic</a:t>
            </a:r>
            <a:r>
              <a:rPr lang="en-US" sz="4800" dirty="0" smtClean="0"/>
              <a:t>”?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5486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100% organic</a:t>
            </a:r>
            <a:r>
              <a:rPr lang="en-US" dirty="0" smtClean="0"/>
              <a:t> – food contains only organically produced ingredients (USDA Organic seal)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Organic </a:t>
            </a:r>
            <a:r>
              <a:rPr lang="en-US" dirty="0" smtClean="0"/>
              <a:t>- these products contain at least 95% organically produced ingredients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Made with organic ingredients </a:t>
            </a:r>
            <a:r>
              <a:rPr lang="en-US" dirty="0" smtClean="0"/>
              <a:t>- Food packaging must contain at least 70% organic ingredients</a:t>
            </a:r>
          </a:p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638800"/>
            <a:ext cx="396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7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is the difference between “</a:t>
            </a:r>
            <a:r>
              <a:rPr lang="en-US" sz="4000" b="1" dirty="0" smtClean="0">
                <a:solidFill>
                  <a:srgbClr val="FF0000"/>
                </a:solidFill>
              </a:rPr>
              <a:t>certified</a:t>
            </a:r>
            <a:r>
              <a:rPr lang="en-US" sz="4000" dirty="0" smtClean="0"/>
              <a:t>” </a:t>
            </a:r>
            <a:r>
              <a:rPr lang="en-US" sz="4000" b="1" dirty="0" smtClean="0">
                <a:solidFill>
                  <a:srgbClr val="FF0000"/>
                </a:solidFill>
              </a:rPr>
              <a:t>organic</a:t>
            </a:r>
            <a:r>
              <a:rPr lang="en-US" sz="4000" dirty="0" smtClean="0"/>
              <a:t> and </a:t>
            </a:r>
            <a:r>
              <a:rPr lang="en-US" sz="4000" b="1" dirty="0" smtClean="0">
                <a:solidFill>
                  <a:srgbClr val="FF0000"/>
                </a:solidFill>
              </a:rPr>
              <a:t>organically grown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Certified – </a:t>
            </a:r>
            <a:r>
              <a:rPr lang="en-US" b="1" dirty="0" smtClean="0">
                <a:solidFill>
                  <a:srgbClr val="FF0000"/>
                </a:solidFill>
              </a:rPr>
              <a:t>means they are meeting the standards set forth by the USDA and National Organic Program</a:t>
            </a:r>
            <a:r>
              <a:rPr lang="en-US" dirty="0" smtClean="0"/>
              <a:t> (organic system plan) and maintain the requirements set forth </a:t>
            </a:r>
          </a:p>
          <a:p>
            <a:endParaRPr lang="en-US" dirty="0"/>
          </a:p>
          <a:p>
            <a:r>
              <a:rPr lang="en-US" dirty="0" smtClean="0"/>
              <a:t>Organically grown – </a:t>
            </a:r>
            <a:r>
              <a:rPr lang="en-US" b="1" dirty="0" smtClean="0">
                <a:solidFill>
                  <a:srgbClr val="FF0000"/>
                </a:solidFill>
              </a:rPr>
              <a:t>means they are producing food according to the requirements but have not yet received their certification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3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71600"/>
          </a:xfrm>
        </p:spPr>
        <p:txBody>
          <a:bodyPr>
            <a:noAutofit/>
          </a:bodyPr>
          <a:lstStyle/>
          <a:p>
            <a:r>
              <a:rPr lang="en-US" b="1" dirty="0" smtClean="0"/>
              <a:t>How do I become a “certified” organically grown producer?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hlinkClick r:id="rId2"/>
            </a:endParaRP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http://www.ecfr.gov/cgi-bin/text-idx?c=ecfr&amp;SID=8043dfc777918d8fbda3a51ff6ddad97&amp;rgn=div6&amp;view=text&amp;node=7:3.1.1.9.32.3&amp;idno=7</a:t>
            </a:r>
            <a:r>
              <a:rPr lang="en-US" sz="2000" dirty="0" smtClean="0"/>
              <a:t> 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5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What are the benefits of growing organic produce?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257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More money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Cuts down on environmental damage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Uses natural fertilizers and pesticides from the environment 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Promote biodiversity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762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2" y="4495800"/>
            <a:ext cx="1781175" cy="238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672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Exit Slip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Differentiate between “certified” organic and organically grown.</a:t>
            </a:r>
          </a:p>
          <a:p>
            <a:endParaRPr lang="en-US" sz="3600" dirty="0"/>
          </a:p>
          <a:p>
            <a:r>
              <a:rPr lang="en-US" sz="3600" dirty="0" smtClean="0"/>
              <a:t>List one benefit of growing organic produce.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031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Organic Agriculture Production </vt:lpstr>
      <vt:lpstr>Table Partner Work </vt:lpstr>
      <vt:lpstr>Taste Test!!!</vt:lpstr>
      <vt:lpstr>What is meant by the word “organic”?</vt:lpstr>
      <vt:lpstr>Are there different types of “organic”? </vt:lpstr>
      <vt:lpstr>What is the difference between “certified” organic and organically grown?</vt:lpstr>
      <vt:lpstr>How do I become a “certified” organically grown producer?</vt:lpstr>
      <vt:lpstr>What are the benefits of growing organic produce?</vt:lpstr>
      <vt:lpstr>Exit Slip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Agriculture Production</dc:title>
  <dc:creator>Owner</dc:creator>
  <cp:lastModifiedBy>Staff</cp:lastModifiedBy>
  <cp:revision>5</cp:revision>
  <dcterms:created xsi:type="dcterms:W3CDTF">2013-10-13T17:29:30Z</dcterms:created>
  <dcterms:modified xsi:type="dcterms:W3CDTF">2013-10-14T21:14:56Z</dcterms:modified>
</cp:coreProperties>
</file>