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559A4C-4065-4D1D-98DB-A6C6822A6932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8F89C0-7213-43AF-90D0-1F6B3EE74C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Meat Industry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Bailey</a:t>
            </a:r>
          </a:p>
          <a:p>
            <a:r>
              <a:rPr lang="en-US" dirty="0" smtClean="0"/>
              <a:t>Agri-Science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Advertisement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in pre-decided groups</a:t>
            </a:r>
          </a:p>
          <a:p>
            <a:endParaRPr lang="en-US" dirty="0"/>
          </a:p>
          <a:p>
            <a:r>
              <a:rPr lang="en-US" dirty="0" smtClean="0"/>
              <a:t>You will receive a meat item or animal from Mr. Bailey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Advertisement Should Include…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of meat item </a:t>
            </a:r>
          </a:p>
          <a:p>
            <a:endParaRPr lang="en-US" dirty="0"/>
          </a:p>
          <a:p>
            <a:r>
              <a:rPr lang="en-US" dirty="0" smtClean="0"/>
              <a:t>Why people should buy it </a:t>
            </a:r>
          </a:p>
          <a:p>
            <a:pPr marL="0" indent="0">
              <a:buNone/>
            </a:pPr>
            <a:r>
              <a:rPr lang="en-US" dirty="0" smtClean="0"/>
              <a:t>(i.e. low in Fat, high in Vitamins, low in Cholesterol, etc.)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Average cost of item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Advertise…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Sales Poster (pictures, information, etc.)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Song (2 minutes)</a:t>
            </a:r>
          </a:p>
          <a:p>
            <a:endParaRPr lang="en-US" dirty="0"/>
          </a:p>
          <a:p>
            <a:r>
              <a:rPr lang="en-US" dirty="0" smtClean="0"/>
              <a:t>Jingle (2 minutes)</a:t>
            </a:r>
          </a:p>
          <a:p>
            <a:endParaRPr lang="en-US" dirty="0"/>
          </a:p>
          <a:p>
            <a:r>
              <a:rPr lang="en-US" dirty="0" smtClean="0"/>
              <a:t>Rap (2 minutes)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Radio Commercial (2 minutes)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TV Commercial (2 minutes)</a:t>
            </a:r>
          </a:p>
          <a:p>
            <a:endParaRPr lang="en-US" dirty="0"/>
          </a:p>
          <a:p>
            <a:r>
              <a:rPr lang="en-US" dirty="0" smtClean="0"/>
              <a:t>Other ideas? (Must be approved by me)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which way you want to advertise </a:t>
            </a:r>
          </a:p>
          <a:p>
            <a:endParaRPr lang="en-US" dirty="0"/>
          </a:p>
          <a:p>
            <a:r>
              <a:rPr lang="en-US" dirty="0" smtClean="0"/>
              <a:t>Start creating a skit</a:t>
            </a:r>
          </a:p>
          <a:p>
            <a:pPr marL="0" indent="0">
              <a:buNone/>
            </a:pPr>
            <a:r>
              <a:rPr lang="en-US" dirty="0" smtClean="0"/>
              <a:t>(Everyone must participate in skit)</a:t>
            </a:r>
          </a:p>
          <a:p>
            <a:endParaRPr lang="en-US" dirty="0" smtClean="0"/>
          </a:p>
          <a:p>
            <a:r>
              <a:rPr lang="en-US" dirty="0" smtClean="0"/>
              <a:t>Research your meat item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Bay Packers?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just a football team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Name came from the meat packers in the area</a:t>
            </a:r>
          </a:p>
          <a:p>
            <a:endParaRPr lang="en-US" dirty="0"/>
          </a:p>
          <a:p>
            <a:r>
              <a:rPr lang="en-US" dirty="0" smtClean="0"/>
              <a:t>Meat packer – someone who packs/wraps meat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373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349827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Purpose of Meat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Raise quality animals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Quality animals provide essential nutrients for a good diet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276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Animals…YUM!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 Cattle </a:t>
            </a:r>
          </a:p>
          <a:p>
            <a:endParaRPr lang="en-US" dirty="0"/>
          </a:p>
          <a:p>
            <a:r>
              <a:rPr lang="en-US" dirty="0" smtClean="0"/>
              <a:t>Sheep/Goats</a:t>
            </a:r>
          </a:p>
          <a:p>
            <a:endParaRPr lang="en-US" dirty="0"/>
          </a:p>
          <a:p>
            <a:r>
              <a:rPr lang="en-US" dirty="0" smtClean="0"/>
              <a:t>Hogs</a:t>
            </a:r>
          </a:p>
          <a:p>
            <a:endParaRPr lang="en-US" dirty="0"/>
          </a:p>
          <a:p>
            <a:r>
              <a:rPr lang="en-US" dirty="0" smtClean="0"/>
              <a:t>Poultry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2743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41" y="1981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86" y="166687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581400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Meat Industry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are meat eaters</a:t>
            </a:r>
          </a:p>
          <a:p>
            <a:endParaRPr lang="en-US" dirty="0"/>
          </a:p>
          <a:p>
            <a:r>
              <a:rPr lang="en-US" dirty="0" smtClean="0"/>
              <a:t>97 lbs. of </a:t>
            </a:r>
            <a:r>
              <a:rPr lang="en-US" b="1" u="sng" dirty="0" smtClean="0"/>
              <a:t>beef</a:t>
            </a:r>
            <a:r>
              <a:rPr lang="en-US" dirty="0" smtClean="0"/>
              <a:t>, 64 lbs. of </a:t>
            </a:r>
            <a:r>
              <a:rPr lang="en-US" b="1" u="sng" dirty="0" smtClean="0"/>
              <a:t>pork</a:t>
            </a:r>
            <a:r>
              <a:rPr lang="en-US" dirty="0" smtClean="0"/>
              <a:t>, 90 lbs. of </a:t>
            </a:r>
            <a:r>
              <a:rPr lang="en-US" b="1" u="sng" dirty="0" smtClean="0"/>
              <a:t>poultry</a:t>
            </a:r>
          </a:p>
          <a:p>
            <a:endParaRPr lang="en-US" dirty="0"/>
          </a:p>
          <a:p>
            <a:r>
              <a:rPr lang="en-US" dirty="0" smtClean="0"/>
              <a:t>U.S. consumes 11.4% of world meat production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Kentucky?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Calves raised here sold to feed lots in Mid-West</a:t>
            </a:r>
          </a:p>
          <a:p>
            <a:endParaRPr lang="en-US" dirty="0"/>
          </a:p>
          <a:p>
            <a:r>
              <a:rPr lang="en-US" dirty="0" smtClean="0"/>
              <a:t>Then processed and shipped back here</a:t>
            </a:r>
          </a:p>
          <a:p>
            <a:pPr marL="0" indent="0">
              <a:buNone/>
            </a:pPr>
            <a:r>
              <a:rPr lang="en-US" dirty="0" smtClean="0"/>
              <a:t>(i.e. Kroger, Meijer, Wal-Mart)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Growing population of meat goats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857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3806"/>
            <a:ext cx="2857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03964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Farm to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Producing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Transporting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Processing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rgbClr val="FF0000"/>
                </a:solidFill>
              </a:rPr>
              <a:t>Packaging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rgbClr val="FF0000"/>
                </a:solidFill>
              </a:rPr>
              <a:t>Distributing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solidFill>
                  <a:srgbClr val="FF0000"/>
                </a:solidFill>
              </a:rPr>
              <a:t>Marketing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857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Activity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 the processing steps of the meat industry </a:t>
            </a:r>
          </a:p>
          <a:p>
            <a:endParaRPr lang="en-US" dirty="0"/>
          </a:p>
          <a:p>
            <a:r>
              <a:rPr lang="en-US" dirty="0" smtClean="0"/>
              <a:t>Come full circle on your illustrations</a:t>
            </a:r>
          </a:p>
          <a:p>
            <a:endParaRPr lang="en-US" dirty="0"/>
          </a:p>
          <a:p>
            <a:r>
              <a:rPr lang="en-US" dirty="0" smtClean="0"/>
              <a:t>You have 10 minutes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is a very important part in the Meat Industry</a:t>
            </a:r>
          </a:p>
          <a:p>
            <a:endParaRPr lang="en-US" dirty="0"/>
          </a:p>
          <a:p>
            <a:r>
              <a:rPr lang="en-US" dirty="0" smtClean="0"/>
              <a:t>You are marketing specialist and your “team” will come up with an advertisement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318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The Meat Industry</vt:lpstr>
      <vt:lpstr>Green Bay Packers?</vt:lpstr>
      <vt:lpstr>Main Purpose of Meat Industry</vt:lpstr>
      <vt:lpstr>Meat Animals…YUM!</vt:lpstr>
      <vt:lpstr>Why is the Meat Industry Important?</vt:lpstr>
      <vt:lpstr>Important to Kentucky?</vt:lpstr>
      <vt:lpstr>From Farm to Fork</vt:lpstr>
      <vt:lpstr>In Class Activity </vt:lpstr>
      <vt:lpstr>Your Task!!!!</vt:lpstr>
      <vt:lpstr>Your Advertisement </vt:lpstr>
      <vt:lpstr>Your Advertisement Should Include…</vt:lpstr>
      <vt:lpstr>Ways to Advertise…</vt:lpstr>
      <vt:lpstr>Your job now…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Owner</dc:creator>
  <cp:lastModifiedBy>Staff</cp:lastModifiedBy>
  <cp:revision>13</cp:revision>
  <dcterms:created xsi:type="dcterms:W3CDTF">2012-01-29T21:02:58Z</dcterms:created>
  <dcterms:modified xsi:type="dcterms:W3CDTF">2012-11-07T15:33:50Z</dcterms:modified>
</cp:coreProperties>
</file>