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  <p:sldId id="268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CCF02-A7DD-439B-A869-83CF48ED0684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25C63-FAFF-4EB0-8554-F82A43B38B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6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25C63-FAFF-4EB0-8554-F82A43B38B6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9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7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3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1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7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3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0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1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6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0922-A5AF-45B5-92DA-C5A1B65B0BDA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B2B2-29D3-4C01-8DDB-7313329E7D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2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how+is+milk+processed&amp;view=detail&amp;mid=0B63C31979253215D8610B63C31979253215D861&amp;first=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692198"/>
            <a:ext cx="6400800" cy="1752600"/>
          </a:xfrm>
        </p:spPr>
        <p:txBody>
          <a:bodyPr/>
          <a:lstStyle/>
          <a:p>
            <a:r>
              <a:rPr lang="en-US" b="1" dirty="0" smtClean="0"/>
              <a:t>Mr. Bailey</a:t>
            </a:r>
          </a:p>
          <a:p>
            <a:r>
              <a:rPr lang="en-US" b="1" dirty="0" smtClean="0"/>
              <a:t>Agri-Science </a:t>
            </a:r>
            <a:endParaRPr lang="en-US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648200" cy="55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0" y="2209800"/>
            <a:ext cx="25716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The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Dairy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Industry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04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Common Breeds of Dairy Cattle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Holstein</a:t>
            </a:r>
            <a:r>
              <a:rPr lang="en-US" dirty="0" smtClean="0"/>
              <a:t> – 90% of U.S. dairy cattle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Jersey</a:t>
            </a:r>
            <a:r>
              <a:rPr lang="en-US" dirty="0" smtClean="0"/>
              <a:t> – high in butterfat and protein </a:t>
            </a:r>
          </a:p>
          <a:p>
            <a:endParaRPr lang="en-US" dirty="0" smtClean="0"/>
          </a:p>
          <a:p>
            <a:r>
              <a:rPr lang="en-US" dirty="0" smtClean="0"/>
              <a:t>Guernsey </a:t>
            </a:r>
          </a:p>
          <a:p>
            <a:endParaRPr lang="en-US" dirty="0" smtClean="0"/>
          </a:p>
          <a:p>
            <a:r>
              <a:rPr lang="en-US" dirty="0" smtClean="0"/>
              <a:t>Brown Swiss  </a:t>
            </a:r>
          </a:p>
          <a:p>
            <a:endParaRPr lang="en-US" dirty="0" smtClean="0"/>
          </a:p>
        </p:txBody>
      </p:sp>
      <p:pic>
        <p:nvPicPr>
          <p:cNvPr id="6" name="Picture 4" descr="http://ts4.mm.bing.net/images/thumbnail.aspx?q=1310088368975&amp;id=0223d5f44855abfc2ed7f1cfdb40d419&amp;url=http%3a%2f%2fvanessaruns.files.wordpress.com%2f2010%2f07%2fcow-carto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450223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9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Holstein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01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5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5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Exit Slip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Identify the process milk takes from the farm to what you buy in the store based on the information learned today.</a:t>
            </a:r>
          </a:p>
        </p:txBody>
      </p:sp>
    </p:spTree>
    <p:extLst>
      <p:ext uri="{BB962C8B-B14F-4D97-AF65-F5344CB8AC3E}">
        <p14:creationId xmlns:p14="http://schemas.microsoft.com/office/powerpoint/2010/main" val="24229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71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does the milk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Process of producing milk is called lactation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Occurs after birth of a calf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Milk production occurs in the udder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122" name="Picture 2" descr="http://ts1.mm.bing.net/images/thumbnail.aspx?q=1262593180164&amp;id=b7f91921b091c603edf410f9674fe4eb&amp;url=http%3a%2f%2fwww.nataliedee.com%2f041609%2fyour-friend-the-anthropomorphic-cow-u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4082142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60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Mammary Gland (Udder)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7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do I get the milk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Cows are milked by machines 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Udder is cleaned before and after milking 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Helps to avoid contamination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810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35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Milk- “I’m going on a trip”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Goes to </a:t>
            </a:r>
            <a:r>
              <a:rPr lang="en-US" sz="3200" b="1" dirty="0" smtClean="0">
                <a:solidFill>
                  <a:srgbClr val="FF0000"/>
                </a:solidFill>
              </a:rPr>
              <a:t>processing plant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Checked for bacteria and infection</a:t>
            </a:r>
          </a:p>
          <a:p>
            <a:endParaRPr lang="en-US" sz="3200" dirty="0"/>
          </a:p>
          <a:p>
            <a:r>
              <a:rPr lang="en-US" sz="3200" dirty="0" smtClean="0"/>
              <a:t>Sits for cream to raise and be removed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Cream contains fat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88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6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Milk- “What happens when I get the plant.”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Homogenization- large cream globules are reduced to the size of the milk globules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Homogenized milk – cream will not separate from the milk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5029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3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Milk- “What’s next.”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Pasteurization- milk is heated and cooled to kill any harmful organisms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smtClean="0"/>
              <a:t>Grading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 – beverage milk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B – manufacturing dairy products (cheese, butter, yogurt)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s2.mm.bing.net/images/thumbnail.aspx?q=1310342984817&amp;id=435c3fc40d8a7b167743d04b8e044f9b&amp;url=http%3a%2f%2fwww.healthjockey.com%2fimages%2fdairy-products-apr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381374" cy="338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 in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Whole milk- contains fat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2% - contains some fat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1% - contains little fat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Skim- contains no fat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http://ts4.mm.bing.net/images/thumbnail.aspx?q=1327083036703&amp;id=fa674960936b8113e04e3e13dedb627c&amp;url=http%3a%2f%2fmedia.lawrence.com%2fimg%2fmarketplace%2fproducts%2f2008%2f04%2f02%2fDSC_0101_t670.jpg%3fb3f6a5d7692ccc373d56e40cf708e3fa67d9af9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28800"/>
            <a:ext cx="228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5486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gallon of milk weights between 8.5 - 8.8 lbs. depending on fat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Processing Video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www.bing.com/videos/search?q=how+is+milk+processed&amp;view=detail&amp;mid=0B63C31979253215D8610B63C31979253215D861&amp;first=41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253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Where does the milk come from?</vt:lpstr>
      <vt:lpstr>Mammary Gland (Udder)</vt:lpstr>
      <vt:lpstr>How do I get the milk out?</vt:lpstr>
      <vt:lpstr>Milk- “I’m going on a trip”</vt:lpstr>
      <vt:lpstr>Milk- “What happens when I get the plant.”</vt:lpstr>
      <vt:lpstr>Milk- “What’s next.”</vt:lpstr>
      <vt:lpstr>The Difference in Milk</vt:lpstr>
      <vt:lpstr>Milk Processing Video </vt:lpstr>
      <vt:lpstr>Common Breeds of Dairy Cattle </vt:lpstr>
      <vt:lpstr>Holstein </vt:lpstr>
      <vt:lpstr>Jersey </vt:lpstr>
      <vt:lpstr>Exit Slip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Dairy Industry</dc:title>
  <dc:creator>Owner</dc:creator>
  <cp:lastModifiedBy>Staff</cp:lastModifiedBy>
  <cp:revision>19</cp:revision>
  <dcterms:created xsi:type="dcterms:W3CDTF">2011-10-17T02:31:38Z</dcterms:created>
  <dcterms:modified xsi:type="dcterms:W3CDTF">2012-10-19T19:12:26Z</dcterms:modified>
</cp:coreProperties>
</file>