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9A3CA7-E36D-48E1-9D58-D22695E171B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365C55E-CC47-4958-95E5-BAABD3BA1FB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Bailey	</a:t>
            </a:r>
          </a:p>
          <a:p>
            <a:r>
              <a:rPr lang="en-US" dirty="0" smtClean="0"/>
              <a:t>Agri-Science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select </a:t>
            </a:r>
            <a:r>
              <a:rPr lang="en-US" dirty="0"/>
              <a:t>M</a:t>
            </a:r>
            <a:r>
              <a:rPr lang="en-US" dirty="0" smtClean="0"/>
              <a:t>arketing 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at how well the </a:t>
            </a:r>
            <a:r>
              <a:rPr lang="en-US" dirty="0" smtClean="0">
                <a:solidFill>
                  <a:srgbClr val="FF0000"/>
                </a:solidFill>
              </a:rPr>
              <a:t>animal can convert food to muscle </a:t>
            </a:r>
          </a:p>
          <a:p>
            <a:endParaRPr lang="en-US" dirty="0"/>
          </a:p>
          <a:p>
            <a:r>
              <a:rPr lang="en-US" dirty="0" smtClean="0"/>
              <a:t>Animals that are too fat will not produce quality meat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8575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29000" y="3733800"/>
            <a:ext cx="1600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28575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39" y="4577195"/>
            <a:ext cx="2828925" cy="210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733800" y="5486400"/>
            <a:ext cx="1676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1050"/>
            <a:ext cx="29337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Explain </a:t>
            </a:r>
            <a:r>
              <a:rPr lang="en-US" sz="3200" dirty="0"/>
              <a:t>the selection difference for market animals and breeding animals</a:t>
            </a:r>
            <a:r>
              <a:rPr lang="en-US" sz="3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Identify </a:t>
            </a:r>
            <a:r>
              <a:rPr lang="en-US" sz="3200" dirty="0"/>
              <a:t>the functions used when selecting breeding animals.</a:t>
            </a:r>
          </a:p>
          <a:p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Do this </a:t>
            </a:r>
            <a:r>
              <a:rPr lang="en-US" sz="3200" u="sng" dirty="0" smtClean="0"/>
              <a:t>individually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91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well can you judge 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 with your table partner and judge the different animals </a:t>
            </a:r>
          </a:p>
          <a:p>
            <a:endParaRPr lang="en-US" sz="3200" dirty="0" smtClean="0"/>
          </a:p>
          <a:p>
            <a:r>
              <a:rPr lang="en-US" sz="3200" dirty="0" smtClean="0"/>
              <a:t>Practice placing the animals from best to worst </a:t>
            </a:r>
          </a:p>
          <a:p>
            <a:endParaRPr lang="en-US" sz="3200" dirty="0"/>
          </a:p>
          <a:p>
            <a:r>
              <a:rPr lang="en-US" sz="3200" dirty="0" smtClean="0"/>
              <a:t>This is what people do everyday and why your food is GOOOOOOOOD!!!!!!!!!!!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49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 Beef Cattle 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419600" cy="21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8" y="4230688"/>
            <a:ext cx="1438275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9418"/>
            <a:ext cx="4448175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447800"/>
            <a:ext cx="1323975" cy="26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2514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876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76400"/>
            <a:ext cx="39243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22136"/>
            <a:ext cx="1733550" cy="234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3" y="4008582"/>
            <a:ext cx="39243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8089"/>
            <a:ext cx="1733550" cy="271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4517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1857" y="4876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00200"/>
            <a:ext cx="43434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344103"/>
            <a:ext cx="3809999" cy="21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0386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40386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8296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83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where the Hogs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1954 hogs where fatter</a:t>
            </a:r>
          </a:p>
          <a:p>
            <a:endParaRPr lang="en-US" dirty="0"/>
          </a:p>
          <a:p>
            <a:r>
              <a:rPr lang="en-US" dirty="0" smtClean="0"/>
              <a:t>Hogs today are slender</a:t>
            </a:r>
          </a:p>
          <a:p>
            <a:endParaRPr lang="en-US" dirty="0"/>
          </a:p>
          <a:p>
            <a:r>
              <a:rPr lang="en-US" dirty="0" smtClean="0"/>
              <a:t>We want hogs today to have more muscle</a:t>
            </a:r>
          </a:p>
          <a:p>
            <a:endParaRPr lang="en-US" dirty="0"/>
          </a:p>
          <a:p>
            <a:r>
              <a:rPr lang="en-US" dirty="0" smtClean="0"/>
              <a:t>We know the dangers of fat related diseases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just judging a class of animals </a:t>
            </a:r>
          </a:p>
          <a:p>
            <a:endParaRPr lang="en-US" dirty="0"/>
          </a:p>
          <a:p>
            <a:r>
              <a:rPr lang="en-US" dirty="0" smtClean="0"/>
              <a:t>Involves making decisions about quality animals </a:t>
            </a:r>
          </a:p>
          <a:p>
            <a:endParaRPr lang="en-US" dirty="0"/>
          </a:p>
          <a:p>
            <a:r>
              <a:rPr lang="en-US" dirty="0" smtClean="0"/>
              <a:t>Evaluation used to improve livestock used in today’s industry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343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09472"/>
            <a:ext cx="3429000" cy="241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Evaluation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</a:t>
            </a:r>
            <a:r>
              <a:rPr lang="en-US" dirty="0" smtClean="0">
                <a:solidFill>
                  <a:srgbClr val="FF0000"/>
                </a:solidFill>
              </a:rPr>
              <a:t>improve the livestock industry </a:t>
            </a:r>
          </a:p>
          <a:p>
            <a:endParaRPr lang="en-US" dirty="0"/>
          </a:p>
          <a:p>
            <a:r>
              <a:rPr lang="en-US" dirty="0" smtClean="0"/>
              <a:t>Through </a:t>
            </a:r>
            <a:r>
              <a:rPr lang="en-US" dirty="0" smtClean="0">
                <a:solidFill>
                  <a:srgbClr val="FF0000"/>
                </a:solidFill>
              </a:rPr>
              <a:t>selection of certain traits &amp; characteristics animals have evolved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P:\ASC\Animal Eval\besttothebest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537180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Main Functions of Animal Selection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improve the quality of offspring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To provide better quality animal products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8955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81400" y="3763818"/>
            <a:ext cx="1676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14650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1" y="4548332"/>
            <a:ext cx="2857500" cy="182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57600" y="5460423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27" y="4648200"/>
            <a:ext cx="285750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quality are sought when selecting 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Reproduction ability </a:t>
            </a:r>
            <a:r>
              <a:rPr lang="en-US" dirty="0" smtClean="0"/>
              <a:t>– continually produce offspring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Growth capabilities </a:t>
            </a:r>
            <a:r>
              <a:rPr lang="en-US" dirty="0" smtClean="0"/>
              <a:t>– ability of animal to grow rapidly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/>
              <a:t> – grow rapidly without wasting feed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038600"/>
            <a:ext cx="28289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Animals Evaluated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Pedigree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Production testing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Type and individuality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3695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133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select Breeding 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</a:t>
            </a:r>
            <a:r>
              <a:rPr lang="en-US" dirty="0" smtClean="0">
                <a:solidFill>
                  <a:srgbClr val="FF0000"/>
                </a:solidFill>
              </a:rPr>
              <a:t>reproduce and improve the herds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Traits selected </a:t>
            </a:r>
            <a:r>
              <a:rPr lang="en-US" dirty="0" smtClean="0"/>
              <a:t>for breeding are ones </a:t>
            </a:r>
            <a:r>
              <a:rPr lang="en-US" dirty="0" smtClean="0">
                <a:solidFill>
                  <a:srgbClr val="FF0000"/>
                </a:solidFill>
              </a:rPr>
              <a:t>that will produce a better offspring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8575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06292"/>
            <a:ext cx="2857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581400"/>
            <a:ext cx="2933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</TotalTime>
  <Words>265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Animal Evaluation</vt:lpstr>
      <vt:lpstr>Bell Ringer </vt:lpstr>
      <vt:lpstr>How where the Hogs different?</vt:lpstr>
      <vt:lpstr>Animal Evaluation </vt:lpstr>
      <vt:lpstr>Why is Evaluation important?</vt:lpstr>
      <vt:lpstr>Two Main Functions of Animal Selection </vt:lpstr>
      <vt:lpstr>What quality are sought when selecting animals </vt:lpstr>
      <vt:lpstr>How are Animals Evaluated </vt:lpstr>
      <vt:lpstr>How to select Breeding Animals </vt:lpstr>
      <vt:lpstr>How to select Marketing Animals </vt:lpstr>
      <vt:lpstr>Exit Slip </vt:lpstr>
      <vt:lpstr>How well can you judge animals </vt:lpstr>
      <vt:lpstr>Market Beef Cattle </vt:lpstr>
      <vt:lpstr>Market Lambs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Evaluation</dc:title>
  <dc:creator>Owner</dc:creator>
  <cp:lastModifiedBy>Staff</cp:lastModifiedBy>
  <cp:revision>14</cp:revision>
  <dcterms:created xsi:type="dcterms:W3CDTF">2012-02-09T06:02:05Z</dcterms:created>
  <dcterms:modified xsi:type="dcterms:W3CDTF">2012-11-08T13:27:45Z</dcterms:modified>
</cp:coreProperties>
</file>